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reathing" charset="1" panose="020005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Thin" charset="1" panose="00000300000000000000"/>
      <p:regular r:id="rId19"/>
    </p:embeddedFont>
    <p:embeddedFont>
      <p:font typeface="Montserrat Thin Italics" charset="1" panose="00000300000000000000"/>
      <p:regular r:id="rId20"/>
    </p:embeddedFont>
    <p:embeddedFont>
      <p:font typeface="Montserrat Extra-Light" charset="1" panose="00000300000000000000"/>
      <p:regular r:id="rId21"/>
    </p:embeddedFont>
    <p:embeddedFont>
      <p:font typeface="Montserrat Extra-Light Italics" charset="1" panose="000003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Light Italics" charset="1" panose="000004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Medium Italics" charset="1" panose="000006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Ultra-Bold Italics" charset="1" panose="00000900000000000000"/>
      <p:regular r:id="rId30"/>
    </p:embeddedFont>
    <p:embeddedFont>
      <p:font typeface="Montserrat Heavy" charset="1" panose="00000A00000000000000"/>
      <p:regular r:id="rId31"/>
    </p:embeddedFont>
    <p:embeddedFont>
      <p:font typeface="Montserrat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39738" y="852422"/>
            <a:ext cx="529897" cy="369001"/>
          </a:xfrm>
          <a:custGeom>
            <a:avLst/>
            <a:gdLst/>
            <a:ahLst/>
            <a:cxnLst/>
            <a:rect r="r" b="b" t="t" l="l"/>
            <a:pathLst>
              <a:path h="369001" w="529897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148439" y="4107049"/>
            <a:ext cx="3212619" cy="3878274"/>
            <a:chOff x="0" y="0"/>
            <a:chExt cx="6350000" cy="7665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09880" y="-309880"/>
              <a:ext cx="6969760" cy="7975600"/>
            </a:xfrm>
            <a:custGeom>
              <a:avLst/>
              <a:gdLst/>
              <a:ahLst/>
              <a:cxnLst/>
              <a:rect r="r" b="b" t="t" l="l"/>
              <a:pathLst>
                <a:path h="7975600" w="696976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6063" y="38030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-24665" t="0" r="-24665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61080" y="4107049"/>
            <a:ext cx="3212619" cy="3878274"/>
            <a:chOff x="0" y="0"/>
            <a:chExt cx="6350000" cy="7665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09880" y="-309880"/>
              <a:ext cx="6969760" cy="7975600"/>
            </a:xfrm>
            <a:custGeom>
              <a:avLst/>
              <a:gdLst/>
              <a:ahLst/>
              <a:cxnLst/>
              <a:rect r="r" b="b" t="t" l="l"/>
              <a:pathLst>
                <a:path h="7975600" w="696976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E9C2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6063" y="38030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-38492" t="0" r="-3849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929269" y="4107049"/>
            <a:ext cx="3212619" cy="3878274"/>
            <a:chOff x="0" y="0"/>
            <a:chExt cx="6350000" cy="7665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09880" y="-309880"/>
              <a:ext cx="6969760" cy="7975600"/>
            </a:xfrm>
            <a:custGeom>
              <a:avLst/>
              <a:gdLst/>
              <a:ahLst/>
              <a:cxnLst/>
              <a:rect r="r" b="b" t="t" l="l"/>
              <a:pathLst>
                <a:path h="7975600" w="696976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E9C2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6063" y="38030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/>
              <a:stretch>
                <a:fillRect l="-49553" t="0" r="22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16600" y="4107049"/>
            <a:ext cx="3212619" cy="3878274"/>
            <a:chOff x="0" y="0"/>
            <a:chExt cx="6350000" cy="7665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09880" y="-309880"/>
              <a:ext cx="6969760" cy="7975600"/>
            </a:xfrm>
            <a:custGeom>
              <a:avLst/>
              <a:gdLst/>
              <a:ahLst/>
              <a:cxnLst/>
              <a:rect r="r" b="b" t="t" l="l"/>
              <a:pathLst>
                <a:path h="7975600" w="696976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6063" y="38030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/>
              <a:stretch>
                <a:fillRect l="-34684" t="-17203" r="-4011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742063" y="839788"/>
            <a:ext cx="2762383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 AGENCY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2920" y="2412466"/>
            <a:ext cx="11082160" cy="121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Bebas Neue Bold"/>
              </a:rPr>
              <a:t>MOre Happines With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73745" y="1593349"/>
            <a:ext cx="6330175" cy="82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Travel Agency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8410" y="8520816"/>
            <a:ext cx="2892679" cy="4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Best Holiday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16600" y="8520816"/>
            <a:ext cx="3212619" cy="4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travel planner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23570" y="8520816"/>
            <a:ext cx="3793030" cy="4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around The World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3504" y="8981760"/>
            <a:ext cx="2422490" cy="27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Description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11665" y="8981760"/>
            <a:ext cx="2422490" cy="27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Description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08840" y="8981760"/>
            <a:ext cx="2422490" cy="27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Description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66711" y="8520816"/>
            <a:ext cx="3937735" cy="4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awesome Destination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4334" y="8981760"/>
            <a:ext cx="2422490" cy="27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Description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DAFyZcsULnI</dc:identifier>
  <dcterms:modified xsi:type="dcterms:W3CDTF">2011-08-01T06:04:30Z</dcterms:modified>
  <cp:revision>1</cp:revision>
  <dc:title>Green Modern Tour &amp; Travel Agency Presentation</dc:title>
</cp:coreProperties>
</file>